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8"/>
  </p:notesMasterIdLst>
  <p:sldIdLst>
    <p:sldId id="256" r:id="rId2"/>
    <p:sldId id="257" r:id="rId3"/>
    <p:sldId id="264" r:id="rId4"/>
    <p:sldId id="266" r:id="rId5"/>
    <p:sldId id="268" r:id="rId6"/>
    <p:sldId id="260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2758B1-7F26-4DDA-8683-3964143436AB}">
  <a:tblStyle styleId="{8E2758B1-7F26-4DDA-8683-3964143436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Ивайла Красимирова Кузмова" userId="7cd22413-3677-40be-a62a-65b6e4ee0622" providerId="ADAL" clId="{5F54CFB8-9D3A-C849-A55A-C476BD967E3F}"/>
    <pc:docChg chg="modSld">
      <pc:chgData name="Ивайла Красимирова Кузмова" userId="7cd22413-3677-40be-a62a-65b6e4ee0622" providerId="ADAL" clId="{5F54CFB8-9D3A-C849-A55A-C476BD967E3F}" dt="2022-12-11T13:09:39.112" v="44" actId="20577"/>
      <pc:docMkLst>
        <pc:docMk/>
      </pc:docMkLst>
      <pc:sldChg chg="modSp mod">
        <pc:chgData name="Ивайла Красимирова Кузмова" userId="7cd22413-3677-40be-a62a-65b6e4ee0622" providerId="ADAL" clId="{5F54CFB8-9D3A-C849-A55A-C476BD967E3F}" dt="2022-12-11T13:09:39.112" v="44" actId="20577"/>
        <pc:sldMkLst>
          <pc:docMk/>
          <pc:sldMk cId="0" sldId="256"/>
        </pc:sldMkLst>
        <pc:spChg chg="mod">
          <ac:chgData name="Ивайла Красимирова Кузмова" userId="7cd22413-3677-40be-a62a-65b6e4ee0622" providerId="ADAL" clId="{5F54CFB8-9D3A-C849-A55A-C476BD967E3F}" dt="2022-12-11T13:09:39.112" v="44" actId="20577"/>
          <ac:spMkLst>
            <pc:docMk/>
            <pc:sldMk cId="0" sldId="256"/>
            <ac:spMk id="15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baafe93df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baafe93df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6" r:id="rId5"/>
    <p:sldLayoutId id="2147483657" r:id="rId6"/>
    <p:sldLayoutId id="2147483658" r:id="rId7"/>
    <p:sldLayoutId id="2147483666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837944" y="1394285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Last Battalion</a:t>
            </a:r>
            <a:endParaRPr dirty="0"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4372644" y="2896576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of Words </a:t>
            </a:r>
            <a:r>
              <a:rPr lang="en"/>
              <a:t>and Math Games 2022</a:t>
            </a:r>
            <a:endParaRPr dirty="0"/>
          </a:p>
        </p:txBody>
      </p:sp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286021" y="3357224"/>
            <a:ext cx="1783648" cy="5737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2"/>
                </a:solidFill>
              </a:rPr>
              <a:t>Ivayla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Kuzmova</a:t>
            </a:r>
            <a:endParaRPr lang="en-US" dirty="0">
              <a:solidFill>
                <a:schemeClr val="bg2"/>
              </a:solidFill>
            </a:endParaRPr>
          </a:p>
          <a:p>
            <a: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</a:rPr>
              <a:t>Scrum Trainer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pic>
        <p:nvPicPr>
          <p:cNvPr id="3" name="Picture 2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DA376D93-28B7-77F3-3087-303306A67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303" y="1440771"/>
            <a:ext cx="1792939" cy="1765354"/>
          </a:xfrm>
          <a:prstGeom prst="rect">
            <a:avLst/>
          </a:prstGeom>
        </p:spPr>
      </p:pic>
      <p:pic>
        <p:nvPicPr>
          <p:cNvPr id="5" name="Picture 4" descr="A child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53283928-0530-402E-E079-7F0FABCB4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760" y="1440770"/>
            <a:ext cx="1792939" cy="1779147"/>
          </a:xfrm>
          <a:prstGeom prst="rect">
            <a:avLst/>
          </a:prstGeom>
        </p:spPr>
      </p:pic>
      <p:pic>
        <p:nvPicPr>
          <p:cNvPr id="7" name="Picture 6" descr="A picture containing wall, person, indoor, posing&#10;&#10;Description automatically generated">
            <a:extLst>
              <a:ext uri="{FF2B5EF4-FFF2-40B4-BE49-F238E27FC236}">
                <a16:creationId xmlns:a16="http://schemas.microsoft.com/office/drawing/2014/main" id="{D8D5382D-A146-E171-8AC5-273D178A0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216" y="1440017"/>
            <a:ext cx="1797583" cy="1779146"/>
          </a:xfrm>
          <a:prstGeom prst="rect">
            <a:avLst/>
          </a:prstGeom>
        </p:spPr>
      </p:pic>
      <p:pic>
        <p:nvPicPr>
          <p:cNvPr id="9" name="Picture 8" descr="A person with long hair&#10;&#10;Description automatically generated with medium confidence">
            <a:extLst>
              <a:ext uri="{FF2B5EF4-FFF2-40B4-BE49-F238E27FC236}">
                <a16:creationId xmlns:a16="http://schemas.microsoft.com/office/drawing/2014/main" id="{87E6A9F3-E457-ACA5-20A4-55F74CEFE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607" y="1440771"/>
            <a:ext cx="1783648" cy="1765354"/>
          </a:xfrm>
          <a:prstGeom prst="rect">
            <a:avLst/>
          </a:prstGeom>
        </p:spPr>
      </p:pic>
      <p:sp>
        <p:nvSpPr>
          <p:cNvPr id="16" name="Google Shape;158;p34">
            <a:extLst>
              <a:ext uri="{FF2B5EF4-FFF2-40B4-BE49-F238E27FC236}">
                <a16:creationId xmlns:a16="http://schemas.microsoft.com/office/drawing/2014/main" id="{9A64E1E8-2F4C-F908-6413-A74C90888F7F}"/>
              </a:ext>
            </a:extLst>
          </p:cNvPr>
          <p:cNvSpPr txBox="1">
            <a:spLocks/>
          </p:cNvSpPr>
          <p:nvPr/>
        </p:nvSpPr>
        <p:spPr>
          <a:xfrm>
            <a:off x="2429010" y="3375185"/>
            <a:ext cx="1783648" cy="573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228600" algn="ctr">
              <a:lnSpc>
                <a:spcPct val="100000"/>
              </a:lnSpc>
              <a:buFont typeface="Nunito Light"/>
              <a:buNone/>
            </a:pPr>
            <a:r>
              <a:rPr lang="en-US" dirty="0">
                <a:solidFill>
                  <a:schemeClr val="bg2"/>
                </a:solidFill>
              </a:rPr>
              <a:t>Denis </a:t>
            </a:r>
            <a:r>
              <a:rPr lang="en-US" dirty="0" err="1">
                <a:solidFill>
                  <a:schemeClr val="bg2"/>
                </a:solidFill>
              </a:rPr>
              <a:t>Yusein</a:t>
            </a:r>
            <a:endParaRPr lang="en-US" dirty="0">
              <a:solidFill>
                <a:schemeClr val="bg2"/>
              </a:solidFill>
            </a:endParaRPr>
          </a:p>
          <a:p>
            <a:pPr indent="-228600" algn="ctr">
              <a:lnSpc>
                <a:spcPct val="100000"/>
              </a:lnSpc>
              <a:buFont typeface="Nunito Light"/>
              <a:buNone/>
            </a:pPr>
            <a:r>
              <a:rPr lang="en-US" dirty="0">
                <a:solidFill>
                  <a:schemeClr val="bg2"/>
                </a:solidFill>
              </a:rPr>
              <a:t>Frontend Developer</a:t>
            </a:r>
          </a:p>
        </p:txBody>
      </p:sp>
      <p:sp>
        <p:nvSpPr>
          <p:cNvPr id="17" name="Google Shape;158;p34">
            <a:extLst>
              <a:ext uri="{FF2B5EF4-FFF2-40B4-BE49-F238E27FC236}">
                <a16:creationId xmlns:a16="http://schemas.microsoft.com/office/drawing/2014/main" id="{9D592242-40E0-C531-5B87-A08B5E34BFE0}"/>
              </a:ext>
            </a:extLst>
          </p:cNvPr>
          <p:cNvSpPr txBox="1">
            <a:spLocks/>
          </p:cNvSpPr>
          <p:nvPr/>
        </p:nvSpPr>
        <p:spPr>
          <a:xfrm>
            <a:off x="4572000" y="3375185"/>
            <a:ext cx="1783648" cy="573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228600" algn="ctr">
              <a:lnSpc>
                <a:spcPct val="100000"/>
              </a:lnSpc>
              <a:buFont typeface="Nunito Light"/>
              <a:buNone/>
            </a:pPr>
            <a:r>
              <a:rPr lang="en-US" dirty="0">
                <a:solidFill>
                  <a:schemeClr val="bg2"/>
                </a:solidFill>
              </a:rPr>
              <a:t>Georgi </a:t>
            </a:r>
            <a:r>
              <a:rPr lang="en-US" dirty="0" err="1">
                <a:solidFill>
                  <a:schemeClr val="bg2"/>
                </a:solidFill>
              </a:rPr>
              <a:t>Atanasov</a:t>
            </a:r>
            <a:endParaRPr lang="en-US" dirty="0">
              <a:solidFill>
                <a:schemeClr val="bg2"/>
              </a:solidFill>
            </a:endParaRPr>
          </a:p>
          <a:p>
            <a:pPr indent="-228600" algn="ctr">
              <a:lnSpc>
                <a:spcPct val="100000"/>
              </a:lnSpc>
              <a:buFont typeface="Nunito Light"/>
              <a:buNone/>
            </a:pPr>
            <a:r>
              <a:rPr lang="en-US" dirty="0">
                <a:solidFill>
                  <a:schemeClr val="bg2"/>
                </a:solidFill>
              </a:rPr>
              <a:t>Backend Developer</a:t>
            </a:r>
          </a:p>
        </p:txBody>
      </p:sp>
      <p:sp>
        <p:nvSpPr>
          <p:cNvPr id="18" name="Google Shape;158;p34">
            <a:extLst>
              <a:ext uri="{FF2B5EF4-FFF2-40B4-BE49-F238E27FC236}">
                <a16:creationId xmlns:a16="http://schemas.microsoft.com/office/drawing/2014/main" id="{640C1762-FF1B-8214-D86B-CAA9AE79906E}"/>
              </a:ext>
            </a:extLst>
          </p:cNvPr>
          <p:cNvSpPr txBox="1">
            <a:spLocks/>
          </p:cNvSpPr>
          <p:nvPr/>
        </p:nvSpPr>
        <p:spPr>
          <a:xfrm>
            <a:off x="6898216" y="3357224"/>
            <a:ext cx="1428131" cy="573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228600" algn="ctr">
              <a:lnSpc>
                <a:spcPct val="100000"/>
              </a:lnSpc>
              <a:buFont typeface="Nunito Light"/>
              <a:buNone/>
            </a:pPr>
            <a:r>
              <a:rPr lang="en-US" dirty="0">
                <a:solidFill>
                  <a:schemeClr val="bg2"/>
                </a:solidFill>
              </a:rPr>
              <a:t>Daniel </a:t>
            </a:r>
            <a:r>
              <a:rPr lang="en-US" dirty="0" err="1">
                <a:solidFill>
                  <a:schemeClr val="bg2"/>
                </a:solidFill>
              </a:rPr>
              <a:t>Busin</a:t>
            </a:r>
            <a:endParaRPr lang="en-US" dirty="0">
              <a:solidFill>
                <a:schemeClr val="bg2"/>
              </a:solidFill>
            </a:endParaRPr>
          </a:p>
          <a:p>
            <a:pPr indent="-228600" algn="ctr">
              <a:lnSpc>
                <a:spcPct val="100000"/>
              </a:lnSpc>
              <a:buFont typeface="Nunito Light"/>
              <a:buNone/>
            </a:pPr>
            <a:r>
              <a:rPr lang="en-US" dirty="0">
                <a:solidFill>
                  <a:schemeClr val="bg2"/>
                </a:solidFill>
              </a:rPr>
              <a:t>QA Engineer</a:t>
            </a:r>
          </a:p>
        </p:txBody>
      </p:sp>
    </p:spTree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62667" y="2098650"/>
            <a:ext cx="1895949" cy="552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idea</a:t>
            </a:r>
            <a:endParaRPr dirty="0"/>
          </a:p>
        </p:txBody>
      </p:sp>
      <p:cxnSp>
        <p:nvCxnSpPr>
          <p:cNvPr id="260" name="Google Shape;260;p41"/>
          <p:cNvCxnSpPr>
            <a:cxnSpLocks/>
          </p:cNvCxnSpPr>
          <p:nvPr/>
        </p:nvCxnSpPr>
        <p:spPr>
          <a:xfrm flipV="1">
            <a:off x="1881378" y="1663126"/>
            <a:ext cx="0" cy="1515372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 descr="Schematic&#10;&#10;Description automatically generated with medium confidence">
            <a:extLst>
              <a:ext uri="{FF2B5EF4-FFF2-40B4-BE49-F238E27FC236}">
                <a16:creationId xmlns:a16="http://schemas.microsoft.com/office/drawing/2014/main" id="{12F0CACB-3FF5-1245-7B3E-E4D96A77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552" y="1475475"/>
            <a:ext cx="2523836" cy="313977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AB02567-9C09-C5A2-04FC-86EF20614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454" y="1663126"/>
            <a:ext cx="2606604" cy="31397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618F8E-137A-94F3-24EE-A8E8FA684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771" y="189444"/>
            <a:ext cx="5334744" cy="1066949"/>
          </a:xfrm>
          <a:prstGeom prst="rect">
            <a:avLst/>
          </a:prstGeom>
        </p:spPr>
      </p:pic>
    </p:spTree>
  </p:cSld>
  <p:clrMapOvr>
    <a:masterClrMapping/>
  </p:clrMapOvr>
  <p:transition spd="slow">
    <p:wipe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Stages of development</a:t>
            </a:r>
            <a:endParaRPr dirty="0"/>
          </a:p>
        </p:txBody>
      </p:sp>
      <p:sp>
        <p:nvSpPr>
          <p:cNvPr id="298" name="Google Shape;298;p43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Tested the game</a:t>
            </a:r>
            <a:endParaRPr dirty="0"/>
          </a:p>
        </p:txBody>
      </p:sp>
      <p:sp>
        <p:nvSpPr>
          <p:cNvPr id="300" name="Google Shape;300;p43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Gave ideas</a:t>
            </a:r>
            <a:endParaRPr dirty="0"/>
          </a:p>
        </p:txBody>
      </p:sp>
      <p:sp>
        <p:nvSpPr>
          <p:cNvPr id="302" name="Google Shape;302;p43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Wrote the code</a:t>
            </a:r>
            <a:endParaRPr dirty="0"/>
          </a:p>
        </p:txBody>
      </p:sp>
      <p:cxnSp>
        <p:nvCxnSpPr>
          <p:cNvPr id="304" name="Google Shape;304;p43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43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6" name="Google Shape;306;p43"/>
          <p:cNvGrpSpPr/>
          <p:nvPr/>
        </p:nvGrpSpPr>
        <p:grpSpPr>
          <a:xfrm>
            <a:off x="4249650" y="3516549"/>
            <a:ext cx="644700" cy="644700"/>
            <a:chOff x="4249650" y="3516549"/>
            <a:chExt cx="644700" cy="644700"/>
          </a:xfrm>
        </p:grpSpPr>
        <p:sp>
          <p:nvSpPr>
            <p:cNvPr id="307" name="Google Shape;307;p43"/>
            <p:cNvSpPr/>
            <p:nvPr/>
          </p:nvSpPr>
          <p:spPr>
            <a:xfrm>
              <a:off x="4249650" y="3516549"/>
              <a:ext cx="644700" cy="6447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43"/>
            <p:cNvGrpSpPr/>
            <p:nvPr/>
          </p:nvGrpSpPr>
          <p:grpSpPr>
            <a:xfrm>
              <a:off x="4406312" y="3674544"/>
              <a:ext cx="331366" cy="328695"/>
              <a:chOff x="-5613150" y="3991275"/>
              <a:chExt cx="294600" cy="292225"/>
            </a:xfrm>
          </p:grpSpPr>
          <p:sp>
            <p:nvSpPr>
              <p:cNvPr id="309" name="Google Shape;309;p43"/>
              <p:cNvSpPr/>
              <p:nvPr/>
            </p:nvSpPr>
            <p:spPr>
              <a:xfrm>
                <a:off x="-5480050" y="4046400"/>
                <a:ext cx="2760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568" extrusionOk="0">
                    <a:moveTo>
                      <a:pt x="537" y="1"/>
                    </a:moveTo>
                    <a:lnTo>
                      <a:pt x="1" y="568"/>
                    </a:lnTo>
                    <a:lnTo>
                      <a:pt x="1104" y="568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43"/>
              <p:cNvSpPr/>
              <p:nvPr/>
            </p:nvSpPr>
            <p:spPr>
              <a:xfrm>
                <a:off x="-5531225" y="4042450"/>
                <a:ext cx="441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26" extrusionOk="0">
                    <a:moveTo>
                      <a:pt x="693" y="1"/>
                    </a:moveTo>
                    <a:lnTo>
                      <a:pt x="0" y="726"/>
                    </a:lnTo>
                    <a:lnTo>
                      <a:pt x="1103" y="726"/>
                    </a:lnTo>
                    <a:lnTo>
                      <a:pt x="17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43"/>
              <p:cNvSpPr/>
              <p:nvPr/>
            </p:nvSpPr>
            <p:spPr>
              <a:xfrm>
                <a:off x="-5443025" y="4077125"/>
                <a:ext cx="417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639" extrusionOk="0">
                    <a:moveTo>
                      <a:pt x="694" y="0"/>
                    </a:moveTo>
                    <a:lnTo>
                      <a:pt x="1" y="1638"/>
                    </a:lnTo>
                    <a:lnTo>
                      <a:pt x="1" y="1638"/>
                    </a:lnTo>
                    <a:lnTo>
                      <a:pt x="16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43"/>
              <p:cNvSpPr/>
              <p:nvPr/>
            </p:nvSpPr>
            <p:spPr>
              <a:xfrm>
                <a:off x="-5487925" y="4077125"/>
                <a:ext cx="433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2175" extrusionOk="0">
                    <a:moveTo>
                      <a:pt x="1" y="0"/>
                    </a:moveTo>
                    <a:lnTo>
                      <a:pt x="852" y="2174"/>
                    </a:lnTo>
                    <a:lnTo>
                      <a:pt x="17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3"/>
              <p:cNvSpPr/>
              <p:nvPr/>
            </p:nvSpPr>
            <p:spPr>
              <a:xfrm>
                <a:off x="-5445375" y="4042450"/>
                <a:ext cx="441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26" extrusionOk="0">
                    <a:moveTo>
                      <a:pt x="0" y="1"/>
                    </a:moveTo>
                    <a:lnTo>
                      <a:pt x="693" y="726"/>
                    </a:lnTo>
                    <a:lnTo>
                      <a:pt x="1764" y="726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3"/>
              <p:cNvSpPr/>
              <p:nvPr/>
            </p:nvSpPr>
            <p:spPr>
              <a:xfrm>
                <a:off x="-5531225" y="4077125"/>
                <a:ext cx="4175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639" extrusionOk="0">
                    <a:moveTo>
                      <a:pt x="0" y="0"/>
                    </a:moveTo>
                    <a:lnTo>
                      <a:pt x="1670" y="1638"/>
                    </a:lnTo>
                    <a:lnTo>
                      <a:pt x="9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3"/>
              <p:cNvSpPr/>
              <p:nvPr/>
            </p:nvSpPr>
            <p:spPr>
              <a:xfrm>
                <a:off x="-5613150" y="4198400"/>
                <a:ext cx="292225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356" extrusionOk="0">
                    <a:moveTo>
                      <a:pt x="1" y="1"/>
                    </a:moveTo>
                    <a:lnTo>
                      <a:pt x="1" y="347"/>
                    </a:lnTo>
                    <a:lnTo>
                      <a:pt x="32" y="347"/>
                    </a:lnTo>
                    <a:cubicBezTo>
                      <a:pt x="32" y="883"/>
                      <a:pt x="505" y="1356"/>
                      <a:pt x="1072" y="1356"/>
                    </a:cubicBezTo>
                    <a:lnTo>
                      <a:pt x="10681" y="1356"/>
                    </a:lnTo>
                    <a:cubicBezTo>
                      <a:pt x="11216" y="1356"/>
                      <a:pt x="11689" y="883"/>
                      <a:pt x="11689" y="347"/>
                    </a:cubicBezTo>
                    <a:lnTo>
                      <a:pt x="116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3"/>
              <p:cNvSpPr/>
              <p:nvPr/>
            </p:nvSpPr>
            <p:spPr>
              <a:xfrm>
                <a:off x="-5610775" y="3991275"/>
                <a:ext cx="292225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7562" extrusionOk="0">
                    <a:moveTo>
                      <a:pt x="7813" y="1386"/>
                    </a:moveTo>
                    <a:cubicBezTo>
                      <a:pt x="7908" y="1386"/>
                      <a:pt x="8034" y="1418"/>
                      <a:pt x="8065" y="1512"/>
                    </a:cubicBezTo>
                    <a:cubicBezTo>
                      <a:pt x="8128" y="1575"/>
                      <a:pt x="9483" y="2867"/>
                      <a:pt x="9515" y="2993"/>
                    </a:cubicBezTo>
                    <a:cubicBezTo>
                      <a:pt x="9578" y="3088"/>
                      <a:pt x="9578" y="3214"/>
                      <a:pt x="9452" y="3340"/>
                    </a:cubicBezTo>
                    <a:lnTo>
                      <a:pt x="6018" y="6774"/>
                    </a:lnTo>
                    <a:cubicBezTo>
                      <a:pt x="5943" y="6848"/>
                      <a:pt x="5862" y="6880"/>
                      <a:pt x="5783" y="6880"/>
                    </a:cubicBezTo>
                    <a:cubicBezTo>
                      <a:pt x="5696" y="6880"/>
                      <a:pt x="5612" y="6840"/>
                      <a:pt x="5545" y="6774"/>
                    </a:cubicBezTo>
                    <a:lnTo>
                      <a:pt x="2111" y="3340"/>
                    </a:lnTo>
                    <a:cubicBezTo>
                      <a:pt x="2001" y="3230"/>
                      <a:pt x="1987" y="2976"/>
                      <a:pt x="2027" y="2976"/>
                    </a:cubicBezTo>
                    <a:cubicBezTo>
                      <a:pt x="2033" y="2976"/>
                      <a:pt x="2040" y="2981"/>
                      <a:pt x="2048" y="2993"/>
                    </a:cubicBezTo>
                    <a:cubicBezTo>
                      <a:pt x="2048" y="2962"/>
                      <a:pt x="2079" y="2930"/>
                      <a:pt x="2111" y="2867"/>
                    </a:cubicBezTo>
                    <a:lnTo>
                      <a:pt x="3497" y="1512"/>
                    </a:lnTo>
                    <a:cubicBezTo>
                      <a:pt x="3560" y="1418"/>
                      <a:pt x="3655" y="1386"/>
                      <a:pt x="3718" y="1386"/>
                    </a:cubicBezTo>
                    <a:close/>
                    <a:moveTo>
                      <a:pt x="1008" y="0"/>
                    </a:moveTo>
                    <a:cubicBezTo>
                      <a:pt x="473" y="0"/>
                      <a:pt x="0" y="473"/>
                      <a:pt x="0" y="1040"/>
                    </a:cubicBezTo>
                    <a:lnTo>
                      <a:pt x="0" y="7561"/>
                    </a:lnTo>
                    <a:lnTo>
                      <a:pt x="11689" y="7561"/>
                    </a:lnTo>
                    <a:lnTo>
                      <a:pt x="11689" y="1040"/>
                    </a:lnTo>
                    <a:cubicBezTo>
                      <a:pt x="11657" y="473"/>
                      <a:pt x="11184" y="0"/>
                      <a:pt x="106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43"/>
              <p:cNvSpPr/>
              <p:nvPr/>
            </p:nvSpPr>
            <p:spPr>
              <a:xfrm>
                <a:off x="-5546975" y="4250400"/>
                <a:ext cx="160700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6428" h="1324" extrusionOk="0">
                    <a:moveTo>
                      <a:pt x="1544" y="0"/>
                    </a:moveTo>
                    <a:lnTo>
                      <a:pt x="1386" y="662"/>
                    </a:lnTo>
                    <a:lnTo>
                      <a:pt x="473" y="662"/>
                    </a:lnTo>
                    <a:cubicBezTo>
                      <a:pt x="32" y="662"/>
                      <a:pt x="0" y="1323"/>
                      <a:pt x="473" y="1323"/>
                    </a:cubicBezTo>
                    <a:lnTo>
                      <a:pt x="5955" y="1323"/>
                    </a:lnTo>
                    <a:cubicBezTo>
                      <a:pt x="6427" y="1323"/>
                      <a:pt x="6427" y="662"/>
                      <a:pt x="5986" y="662"/>
                    </a:cubicBezTo>
                    <a:lnTo>
                      <a:pt x="5072" y="662"/>
                    </a:lnTo>
                    <a:lnTo>
                      <a:pt x="49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8" name="Google Shape;318;p43"/>
          <p:cNvGrpSpPr/>
          <p:nvPr/>
        </p:nvGrpSpPr>
        <p:grpSpPr>
          <a:xfrm>
            <a:off x="1576050" y="1853650"/>
            <a:ext cx="644700" cy="644700"/>
            <a:chOff x="1576050" y="1853650"/>
            <a:chExt cx="644700" cy="644700"/>
          </a:xfrm>
        </p:grpSpPr>
        <p:sp>
          <p:nvSpPr>
            <p:cNvPr id="319" name="Google Shape;319;p43"/>
            <p:cNvSpPr/>
            <p:nvPr/>
          </p:nvSpPr>
          <p:spPr>
            <a:xfrm>
              <a:off x="1576050" y="1853650"/>
              <a:ext cx="644700" cy="6447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" name="Google Shape;320;p43"/>
            <p:cNvGrpSpPr/>
            <p:nvPr/>
          </p:nvGrpSpPr>
          <p:grpSpPr>
            <a:xfrm>
              <a:off x="1733606" y="2012194"/>
              <a:ext cx="329595" cy="327598"/>
              <a:chOff x="-6689825" y="3992050"/>
              <a:chExt cx="293025" cy="291250"/>
            </a:xfrm>
          </p:grpSpPr>
          <p:sp>
            <p:nvSpPr>
              <p:cNvPr id="321" name="Google Shape;321;p43"/>
              <p:cNvSpPr/>
              <p:nvPr/>
            </p:nvSpPr>
            <p:spPr>
              <a:xfrm>
                <a:off x="-6547275" y="3992050"/>
                <a:ext cx="30750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2616" extrusionOk="0">
                    <a:moveTo>
                      <a:pt x="1229" y="1"/>
                    </a:moveTo>
                    <a:cubicBezTo>
                      <a:pt x="757" y="379"/>
                      <a:pt x="284" y="1355"/>
                      <a:pt x="1" y="2616"/>
                    </a:cubicBezTo>
                    <a:lnTo>
                      <a:pt x="1229" y="2616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43"/>
              <p:cNvSpPr/>
              <p:nvPr/>
            </p:nvSpPr>
            <p:spPr>
              <a:xfrm>
                <a:off x="-6547275" y="4143275"/>
                <a:ext cx="30750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2584" extrusionOk="0">
                    <a:moveTo>
                      <a:pt x="1" y="1"/>
                    </a:moveTo>
                    <a:cubicBezTo>
                      <a:pt x="284" y="1261"/>
                      <a:pt x="757" y="2237"/>
                      <a:pt x="1229" y="2584"/>
                    </a:cubicBezTo>
                    <a:lnTo>
                      <a:pt x="12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43"/>
              <p:cNvSpPr/>
              <p:nvPr/>
            </p:nvSpPr>
            <p:spPr>
              <a:xfrm>
                <a:off x="-6551200" y="4073975"/>
                <a:ext cx="34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048" extrusionOk="0">
                    <a:moveTo>
                      <a:pt x="63" y="0"/>
                    </a:moveTo>
                    <a:cubicBezTo>
                      <a:pt x="0" y="725"/>
                      <a:pt x="0" y="1355"/>
                      <a:pt x="63" y="2048"/>
                    </a:cubicBezTo>
                    <a:lnTo>
                      <a:pt x="1386" y="2048"/>
                    </a:lnTo>
                    <a:lnTo>
                      <a:pt x="13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3"/>
              <p:cNvSpPr/>
              <p:nvPr/>
            </p:nvSpPr>
            <p:spPr>
              <a:xfrm>
                <a:off x="-6475600" y="3994425"/>
                <a:ext cx="70125" cy="630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21" extrusionOk="0">
                    <a:moveTo>
                      <a:pt x="1" y="0"/>
                    </a:moveTo>
                    <a:cubicBezTo>
                      <a:pt x="442" y="630"/>
                      <a:pt x="757" y="1512"/>
                      <a:pt x="946" y="2521"/>
                    </a:cubicBezTo>
                    <a:lnTo>
                      <a:pt x="2805" y="2521"/>
                    </a:lnTo>
                    <a:cubicBezTo>
                      <a:pt x="2301" y="1292"/>
                      <a:pt x="1261" y="347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3"/>
              <p:cNvSpPr/>
              <p:nvPr/>
            </p:nvSpPr>
            <p:spPr>
              <a:xfrm>
                <a:off x="-6449600" y="4073975"/>
                <a:ext cx="528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048" extrusionOk="0">
                    <a:moveTo>
                      <a:pt x="0" y="0"/>
                    </a:moveTo>
                    <a:cubicBezTo>
                      <a:pt x="63" y="725"/>
                      <a:pt x="63" y="1355"/>
                      <a:pt x="0" y="2048"/>
                    </a:cubicBezTo>
                    <a:lnTo>
                      <a:pt x="1954" y="2048"/>
                    </a:lnTo>
                    <a:cubicBezTo>
                      <a:pt x="2048" y="1733"/>
                      <a:pt x="2080" y="1386"/>
                      <a:pt x="2080" y="1040"/>
                    </a:cubicBezTo>
                    <a:cubicBezTo>
                      <a:pt x="2111" y="662"/>
                      <a:pt x="2048" y="347"/>
                      <a:pt x="19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3"/>
              <p:cNvSpPr/>
              <p:nvPr/>
            </p:nvSpPr>
            <p:spPr>
              <a:xfrm>
                <a:off x="-6500000" y="3992050"/>
                <a:ext cx="3072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616" extrusionOk="0">
                    <a:moveTo>
                      <a:pt x="0" y="1"/>
                    </a:moveTo>
                    <a:lnTo>
                      <a:pt x="0" y="2616"/>
                    </a:lnTo>
                    <a:lnTo>
                      <a:pt x="1229" y="2616"/>
                    </a:lnTo>
                    <a:cubicBezTo>
                      <a:pt x="977" y="1355"/>
                      <a:pt x="473" y="379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3"/>
              <p:cNvSpPr/>
              <p:nvPr/>
            </p:nvSpPr>
            <p:spPr>
              <a:xfrm>
                <a:off x="-6500000" y="4143275"/>
                <a:ext cx="307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584" extrusionOk="0">
                    <a:moveTo>
                      <a:pt x="0" y="1"/>
                    </a:moveTo>
                    <a:lnTo>
                      <a:pt x="0" y="2584"/>
                    </a:lnTo>
                    <a:cubicBezTo>
                      <a:pt x="473" y="2237"/>
                      <a:pt x="945" y="1261"/>
                      <a:pt x="12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3"/>
              <p:cNvSpPr/>
              <p:nvPr/>
            </p:nvSpPr>
            <p:spPr>
              <a:xfrm>
                <a:off x="-6689825" y="4141700"/>
                <a:ext cx="149675" cy="141600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5664" extrusionOk="0">
                    <a:moveTo>
                      <a:pt x="3182" y="1"/>
                    </a:moveTo>
                    <a:cubicBezTo>
                      <a:pt x="3371" y="442"/>
                      <a:pt x="3623" y="851"/>
                      <a:pt x="3938" y="1198"/>
                    </a:cubicBezTo>
                    <a:lnTo>
                      <a:pt x="3088" y="2017"/>
                    </a:lnTo>
                    <a:cubicBezTo>
                      <a:pt x="2946" y="1946"/>
                      <a:pt x="2791" y="1911"/>
                      <a:pt x="2638" y="1911"/>
                    </a:cubicBezTo>
                    <a:cubicBezTo>
                      <a:pt x="2382" y="1911"/>
                      <a:pt x="2131" y="2009"/>
                      <a:pt x="1954" y="2206"/>
                    </a:cubicBezTo>
                    <a:lnTo>
                      <a:pt x="378" y="3907"/>
                    </a:lnTo>
                    <a:cubicBezTo>
                      <a:pt x="0" y="4317"/>
                      <a:pt x="0" y="4978"/>
                      <a:pt x="378" y="5356"/>
                    </a:cubicBezTo>
                    <a:cubicBezTo>
                      <a:pt x="583" y="5561"/>
                      <a:pt x="851" y="5664"/>
                      <a:pt x="1115" y="5664"/>
                    </a:cubicBezTo>
                    <a:cubicBezTo>
                      <a:pt x="1379" y="5664"/>
                      <a:pt x="1639" y="5561"/>
                      <a:pt x="1828" y="5356"/>
                    </a:cubicBezTo>
                    <a:lnTo>
                      <a:pt x="3403" y="3687"/>
                    </a:lnTo>
                    <a:cubicBezTo>
                      <a:pt x="3718" y="3372"/>
                      <a:pt x="3781" y="2899"/>
                      <a:pt x="3623" y="2521"/>
                    </a:cubicBezTo>
                    <a:lnTo>
                      <a:pt x="4443" y="1702"/>
                    </a:lnTo>
                    <a:cubicBezTo>
                      <a:pt x="4821" y="2111"/>
                      <a:pt x="5388" y="2426"/>
                      <a:pt x="5986" y="2584"/>
                    </a:cubicBezTo>
                    <a:cubicBezTo>
                      <a:pt x="5545" y="1954"/>
                      <a:pt x="5230" y="1040"/>
                      <a:pt x="50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3"/>
              <p:cNvSpPr/>
              <p:nvPr/>
            </p:nvSpPr>
            <p:spPr>
              <a:xfrm>
                <a:off x="-6475600" y="4141700"/>
                <a:ext cx="701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84" extrusionOk="0">
                    <a:moveTo>
                      <a:pt x="946" y="1"/>
                    </a:moveTo>
                    <a:cubicBezTo>
                      <a:pt x="757" y="1040"/>
                      <a:pt x="442" y="1954"/>
                      <a:pt x="1" y="2584"/>
                    </a:cubicBezTo>
                    <a:cubicBezTo>
                      <a:pt x="1261" y="2174"/>
                      <a:pt x="2301" y="1229"/>
                      <a:pt x="28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3"/>
              <p:cNvSpPr/>
              <p:nvPr/>
            </p:nvSpPr>
            <p:spPr>
              <a:xfrm>
                <a:off x="-6618950" y="4073975"/>
                <a:ext cx="5202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2048" extrusionOk="0">
                    <a:moveTo>
                      <a:pt x="95" y="0"/>
                    </a:moveTo>
                    <a:cubicBezTo>
                      <a:pt x="32" y="315"/>
                      <a:pt x="1" y="662"/>
                      <a:pt x="1" y="1040"/>
                    </a:cubicBezTo>
                    <a:cubicBezTo>
                      <a:pt x="1" y="1386"/>
                      <a:pt x="32" y="1733"/>
                      <a:pt x="95" y="2048"/>
                    </a:cubicBezTo>
                    <a:lnTo>
                      <a:pt x="2080" y="2048"/>
                    </a:lnTo>
                    <a:cubicBezTo>
                      <a:pt x="1986" y="1355"/>
                      <a:pt x="1986" y="725"/>
                      <a:pt x="20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43"/>
              <p:cNvSpPr/>
              <p:nvPr/>
            </p:nvSpPr>
            <p:spPr>
              <a:xfrm>
                <a:off x="-6610275" y="3992850"/>
                <a:ext cx="70125" cy="630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21" extrusionOk="0">
                    <a:moveTo>
                      <a:pt x="2804" y="0"/>
                    </a:moveTo>
                    <a:lnTo>
                      <a:pt x="2804" y="0"/>
                    </a:lnTo>
                    <a:cubicBezTo>
                      <a:pt x="1544" y="410"/>
                      <a:pt x="504" y="1355"/>
                      <a:pt x="0" y="2521"/>
                    </a:cubicBezTo>
                    <a:lnTo>
                      <a:pt x="1859" y="2521"/>
                    </a:lnTo>
                    <a:cubicBezTo>
                      <a:pt x="2017" y="1575"/>
                      <a:pt x="2363" y="693"/>
                      <a:pt x="28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43"/>
              <p:cNvSpPr/>
              <p:nvPr/>
            </p:nvSpPr>
            <p:spPr>
              <a:xfrm>
                <a:off x="-6500000" y="4073975"/>
                <a:ext cx="354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048" extrusionOk="0">
                    <a:moveTo>
                      <a:pt x="0" y="0"/>
                    </a:moveTo>
                    <a:lnTo>
                      <a:pt x="0" y="2048"/>
                    </a:lnTo>
                    <a:lnTo>
                      <a:pt x="1292" y="2048"/>
                    </a:lnTo>
                    <a:cubicBezTo>
                      <a:pt x="1418" y="1355"/>
                      <a:pt x="1418" y="725"/>
                      <a:pt x="12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3" name="Google Shape;333;p43"/>
          <p:cNvGrpSpPr/>
          <p:nvPr/>
        </p:nvGrpSpPr>
        <p:grpSpPr>
          <a:xfrm>
            <a:off x="6923250" y="1855160"/>
            <a:ext cx="644700" cy="644700"/>
            <a:chOff x="6923250" y="1855160"/>
            <a:chExt cx="644700" cy="644700"/>
          </a:xfrm>
        </p:grpSpPr>
        <p:sp>
          <p:nvSpPr>
            <p:cNvPr id="334" name="Google Shape;334;p43"/>
            <p:cNvSpPr/>
            <p:nvPr/>
          </p:nvSpPr>
          <p:spPr>
            <a:xfrm>
              <a:off x="6923250" y="1855160"/>
              <a:ext cx="644700" cy="6447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" name="Google Shape;335;p43"/>
            <p:cNvGrpSpPr/>
            <p:nvPr/>
          </p:nvGrpSpPr>
          <p:grpSpPr>
            <a:xfrm>
              <a:off x="7080796" y="2013156"/>
              <a:ext cx="330494" cy="328723"/>
              <a:chOff x="-3031325" y="3597450"/>
              <a:chExt cx="293825" cy="292250"/>
            </a:xfrm>
          </p:grpSpPr>
          <p:sp>
            <p:nvSpPr>
              <p:cNvPr id="336" name="Google Shape;336;p43"/>
              <p:cNvSpPr/>
              <p:nvPr/>
            </p:nvSpPr>
            <p:spPr>
              <a:xfrm>
                <a:off x="-3029750" y="3597450"/>
                <a:ext cx="2922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2711" extrusionOk="0">
                    <a:moveTo>
                      <a:pt x="1702" y="1387"/>
                    </a:moveTo>
                    <a:cubicBezTo>
                      <a:pt x="1891" y="1387"/>
                      <a:pt x="2049" y="1545"/>
                      <a:pt x="2049" y="1734"/>
                    </a:cubicBezTo>
                    <a:cubicBezTo>
                      <a:pt x="2049" y="1923"/>
                      <a:pt x="1891" y="2080"/>
                      <a:pt x="1702" y="2080"/>
                    </a:cubicBezTo>
                    <a:cubicBezTo>
                      <a:pt x="1513" y="2080"/>
                      <a:pt x="1356" y="1923"/>
                      <a:pt x="1356" y="1734"/>
                    </a:cubicBezTo>
                    <a:cubicBezTo>
                      <a:pt x="1356" y="1545"/>
                      <a:pt x="1513" y="1387"/>
                      <a:pt x="1702" y="1387"/>
                    </a:cubicBezTo>
                    <a:close/>
                    <a:moveTo>
                      <a:pt x="3120" y="1387"/>
                    </a:moveTo>
                    <a:cubicBezTo>
                      <a:pt x="3309" y="1387"/>
                      <a:pt x="3466" y="1545"/>
                      <a:pt x="3466" y="1734"/>
                    </a:cubicBezTo>
                    <a:cubicBezTo>
                      <a:pt x="3466" y="1923"/>
                      <a:pt x="3309" y="2080"/>
                      <a:pt x="3120" y="2080"/>
                    </a:cubicBezTo>
                    <a:cubicBezTo>
                      <a:pt x="2931" y="2080"/>
                      <a:pt x="2773" y="1923"/>
                      <a:pt x="2773" y="1734"/>
                    </a:cubicBezTo>
                    <a:cubicBezTo>
                      <a:pt x="2773" y="1545"/>
                      <a:pt x="2931" y="1387"/>
                      <a:pt x="3120" y="1387"/>
                    </a:cubicBezTo>
                    <a:close/>
                    <a:moveTo>
                      <a:pt x="9985" y="1417"/>
                    </a:moveTo>
                    <a:cubicBezTo>
                      <a:pt x="10400" y="1417"/>
                      <a:pt x="10449" y="2080"/>
                      <a:pt x="9956" y="2080"/>
                    </a:cubicBezTo>
                    <a:lnTo>
                      <a:pt x="5861" y="2080"/>
                    </a:lnTo>
                    <a:cubicBezTo>
                      <a:pt x="5451" y="2080"/>
                      <a:pt x="5388" y="1418"/>
                      <a:pt x="5861" y="1418"/>
                    </a:cubicBezTo>
                    <a:lnTo>
                      <a:pt x="9956" y="1418"/>
                    </a:lnTo>
                    <a:cubicBezTo>
                      <a:pt x="9966" y="1418"/>
                      <a:pt x="9976" y="1417"/>
                      <a:pt x="9985" y="1417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2710"/>
                    </a:lnTo>
                    <a:lnTo>
                      <a:pt x="11689" y="2710"/>
                    </a:lnTo>
                    <a:lnTo>
                      <a:pt x="11689" y="1040"/>
                    </a:lnTo>
                    <a:cubicBezTo>
                      <a:pt x="11658" y="473"/>
                      <a:pt x="11248" y="1"/>
                      <a:pt x="106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3"/>
              <p:cNvSpPr/>
              <p:nvPr/>
            </p:nvSpPr>
            <p:spPr>
              <a:xfrm>
                <a:off x="-3031325" y="3687250"/>
                <a:ext cx="292250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6144" extrusionOk="0">
                    <a:moveTo>
                      <a:pt x="1" y="0"/>
                    </a:moveTo>
                    <a:lnTo>
                      <a:pt x="1" y="5104"/>
                    </a:lnTo>
                    <a:lnTo>
                      <a:pt x="64" y="5104"/>
                    </a:lnTo>
                    <a:cubicBezTo>
                      <a:pt x="64" y="5671"/>
                      <a:pt x="536" y="6144"/>
                      <a:pt x="1104" y="6144"/>
                    </a:cubicBezTo>
                    <a:lnTo>
                      <a:pt x="4475" y="6144"/>
                    </a:lnTo>
                    <a:cubicBezTo>
                      <a:pt x="4317" y="5671"/>
                      <a:pt x="4223" y="5199"/>
                      <a:pt x="4223" y="4695"/>
                    </a:cubicBezTo>
                    <a:lnTo>
                      <a:pt x="4223" y="2395"/>
                    </a:lnTo>
                    <a:cubicBezTo>
                      <a:pt x="4223" y="1790"/>
                      <a:pt x="4686" y="1366"/>
                      <a:pt x="5227" y="1366"/>
                    </a:cubicBezTo>
                    <a:cubicBezTo>
                      <a:pt x="5362" y="1366"/>
                      <a:pt x="5502" y="1393"/>
                      <a:pt x="5640" y="1450"/>
                    </a:cubicBezTo>
                    <a:cubicBezTo>
                      <a:pt x="5735" y="1481"/>
                      <a:pt x="5861" y="1544"/>
                      <a:pt x="5987" y="1544"/>
                    </a:cubicBezTo>
                    <a:cubicBezTo>
                      <a:pt x="6144" y="1544"/>
                      <a:pt x="6365" y="1450"/>
                      <a:pt x="6900" y="977"/>
                    </a:cubicBezTo>
                    <a:cubicBezTo>
                      <a:pt x="7090" y="788"/>
                      <a:pt x="7349" y="693"/>
                      <a:pt x="7613" y="693"/>
                    </a:cubicBezTo>
                    <a:cubicBezTo>
                      <a:pt x="7877" y="693"/>
                      <a:pt x="8145" y="788"/>
                      <a:pt x="8350" y="977"/>
                    </a:cubicBezTo>
                    <a:cubicBezTo>
                      <a:pt x="8822" y="1450"/>
                      <a:pt x="9106" y="1544"/>
                      <a:pt x="9263" y="1544"/>
                    </a:cubicBezTo>
                    <a:cubicBezTo>
                      <a:pt x="9358" y="1544"/>
                      <a:pt x="9484" y="1481"/>
                      <a:pt x="9610" y="1450"/>
                    </a:cubicBezTo>
                    <a:cubicBezTo>
                      <a:pt x="9742" y="1393"/>
                      <a:pt x="9878" y="1366"/>
                      <a:pt x="10011" y="1366"/>
                    </a:cubicBezTo>
                    <a:cubicBezTo>
                      <a:pt x="10544" y="1366"/>
                      <a:pt x="11028" y="1790"/>
                      <a:pt x="11028" y="2395"/>
                    </a:cubicBezTo>
                    <a:lnTo>
                      <a:pt x="11028" y="4695"/>
                    </a:lnTo>
                    <a:cubicBezTo>
                      <a:pt x="11028" y="5199"/>
                      <a:pt x="10933" y="5671"/>
                      <a:pt x="10744" y="6144"/>
                    </a:cubicBezTo>
                    <a:cubicBezTo>
                      <a:pt x="11248" y="6112"/>
                      <a:pt x="11689" y="5671"/>
                      <a:pt x="11689" y="5104"/>
                    </a:cubicBezTo>
                    <a:lnTo>
                      <a:pt x="116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3"/>
              <p:cNvSpPr/>
              <p:nvPr/>
            </p:nvSpPr>
            <p:spPr>
              <a:xfrm>
                <a:off x="-2908450" y="3724275"/>
                <a:ext cx="59900" cy="164625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585" extrusionOk="0">
                    <a:moveTo>
                      <a:pt x="2395" y="0"/>
                    </a:moveTo>
                    <a:cubicBezTo>
                      <a:pt x="1904" y="491"/>
                      <a:pt x="1500" y="721"/>
                      <a:pt x="1085" y="721"/>
                    </a:cubicBezTo>
                    <a:cubicBezTo>
                      <a:pt x="887" y="721"/>
                      <a:pt x="687" y="669"/>
                      <a:pt x="473" y="567"/>
                    </a:cubicBezTo>
                    <a:cubicBezTo>
                      <a:pt x="423" y="548"/>
                      <a:pt x="374" y="539"/>
                      <a:pt x="327" y="539"/>
                    </a:cubicBezTo>
                    <a:cubicBezTo>
                      <a:pt x="142" y="539"/>
                      <a:pt x="1" y="681"/>
                      <a:pt x="1" y="882"/>
                    </a:cubicBezTo>
                    <a:lnTo>
                      <a:pt x="1" y="3214"/>
                    </a:lnTo>
                    <a:cubicBezTo>
                      <a:pt x="1" y="3718"/>
                      <a:pt x="127" y="4222"/>
                      <a:pt x="316" y="4663"/>
                    </a:cubicBezTo>
                    <a:cubicBezTo>
                      <a:pt x="725" y="5513"/>
                      <a:pt x="1387" y="6238"/>
                      <a:pt x="2395" y="6585"/>
                    </a:cubicBezTo>
                    <a:lnTo>
                      <a:pt x="23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3"/>
              <p:cNvSpPr/>
              <p:nvPr/>
            </p:nvSpPr>
            <p:spPr>
              <a:xfrm>
                <a:off x="-2831250" y="3725850"/>
                <a:ext cx="59875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6554" extrusionOk="0">
                    <a:moveTo>
                      <a:pt x="0" y="0"/>
                    </a:moveTo>
                    <a:lnTo>
                      <a:pt x="0" y="6553"/>
                    </a:lnTo>
                    <a:cubicBezTo>
                      <a:pt x="1008" y="6175"/>
                      <a:pt x="1670" y="5450"/>
                      <a:pt x="2079" y="4631"/>
                    </a:cubicBezTo>
                    <a:cubicBezTo>
                      <a:pt x="2269" y="4159"/>
                      <a:pt x="2395" y="3686"/>
                      <a:pt x="2395" y="3182"/>
                    </a:cubicBezTo>
                    <a:lnTo>
                      <a:pt x="2395" y="851"/>
                    </a:lnTo>
                    <a:cubicBezTo>
                      <a:pt x="2395" y="623"/>
                      <a:pt x="2212" y="477"/>
                      <a:pt x="2042" y="477"/>
                    </a:cubicBezTo>
                    <a:cubicBezTo>
                      <a:pt x="2000" y="477"/>
                      <a:pt x="1959" y="485"/>
                      <a:pt x="1922" y="504"/>
                    </a:cubicBezTo>
                    <a:cubicBezTo>
                      <a:pt x="1704" y="598"/>
                      <a:pt x="1496" y="647"/>
                      <a:pt x="1291" y="647"/>
                    </a:cubicBezTo>
                    <a:cubicBezTo>
                      <a:pt x="873" y="647"/>
                      <a:pt x="465" y="44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programs we used</a:t>
            </a:r>
            <a:endParaRPr dirty="0"/>
          </a:p>
        </p:txBody>
      </p:sp>
      <p:sp>
        <p:nvSpPr>
          <p:cNvPr id="360" name="Google Shape;360;p45"/>
          <p:cNvSpPr txBox="1">
            <a:spLocks noGrp="1"/>
          </p:cNvSpPr>
          <p:nvPr>
            <p:ph type="ctrTitle" idx="2"/>
          </p:nvPr>
        </p:nvSpPr>
        <p:spPr>
          <a:xfrm>
            <a:off x="473101" y="202799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</a:t>
            </a:r>
            <a:endParaRPr dirty="0"/>
          </a:p>
        </p:txBody>
      </p:sp>
      <p:sp>
        <p:nvSpPr>
          <p:cNvPr id="362" name="Google Shape;362;p45"/>
          <p:cNvSpPr txBox="1">
            <a:spLocks noGrp="1"/>
          </p:cNvSpPr>
          <p:nvPr>
            <p:ph type="ctrTitle" idx="3"/>
          </p:nvPr>
        </p:nvSpPr>
        <p:spPr>
          <a:xfrm>
            <a:off x="2077425" y="202799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LANGUAGE</a:t>
            </a:r>
            <a:endParaRPr dirty="0"/>
          </a:p>
        </p:txBody>
      </p:sp>
      <p:sp>
        <p:nvSpPr>
          <p:cNvPr id="364" name="Google Shape;364;p45"/>
          <p:cNvSpPr txBox="1">
            <a:spLocks noGrp="1"/>
          </p:cNvSpPr>
          <p:nvPr>
            <p:ph type="ctrTitle" idx="5"/>
          </p:nvPr>
        </p:nvSpPr>
        <p:spPr>
          <a:xfrm>
            <a:off x="3681749" y="202799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COMMUNICATION</a:t>
            </a:r>
            <a:endParaRPr dirty="0"/>
          </a:p>
        </p:txBody>
      </p:sp>
      <p:sp>
        <p:nvSpPr>
          <p:cNvPr id="366" name="Google Shape;366;p45"/>
          <p:cNvSpPr txBox="1">
            <a:spLocks noGrp="1"/>
          </p:cNvSpPr>
          <p:nvPr>
            <p:ph type="ctrTitle" idx="7"/>
          </p:nvPr>
        </p:nvSpPr>
        <p:spPr>
          <a:xfrm>
            <a:off x="3707117" y="3851949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PLATFORM</a:t>
            </a:r>
            <a:endParaRPr dirty="0"/>
          </a:p>
        </p:txBody>
      </p:sp>
      <p:sp>
        <p:nvSpPr>
          <p:cNvPr id="368" name="Google Shape;368;p45"/>
          <p:cNvSpPr txBox="1">
            <a:spLocks noGrp="1"/>
          </p:cNvSpPr>
          <p:nvPr>
            <p:ph type="ctrTitle" idx="9"/>
          </p:nvPr>
        </p:nvSpPr>
        <p:spPr>
          <a:xfrm>
            <a:off x="5343519" y="3851949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</a:t>
            </a:r>
            <a:endParaRPr dirty="0"/>
          </a:p>
        </p:txBody>
      </p:sp>
      <p:sp>
        <p:nvSpPr>
          <p:cNvPr id="370" name="Google Shape;370;p45"/>
          <p:cNvSpPr txBox="1">
            <a:spLocks noGrp="1"/>
          </p:cNvSpPr>
          <p:nvPr>
            <p:ph type="ctrTitle" idx="14"/>
          </p:nvPr>
        </p:nvSpPr>
        <p:spPr>
          <a:xfrm>
            <a:off x="6979921" y="3851949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DOCUMENTATION</a:t>
            </a:r>
            <a:endParaRPr dirty="0"/>
          </a:p>
        </p:txBody>
      </p:sp>
      <p:cxnSp>
        <p:nvCxnSpPr>
          <p:cNvPr id="372" name="Google Shape;372;p45"/>
          <p:cNvCxnSpPr/>
          <p:nvPr/>
        </p:nvCxnSpPr>
        <p:spPr>
          <a:xfrm rot="10800000">
            <a:off x="0" y="2029835"/>
            <a:ext cx="5334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45"/>
          <p:cNvCxnSpPr>
            <a:cxnSpLocks/>
          </p:cNvCxnSpPr>
          <p:nvPr/>
        </p:nvCxnSpPr>
        <p:spPr>
          <a:xfrm flipH="1">
            <a:off x="2290678" y="3899177"/>
            <a:ext cx="6853322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4" descr="Visual Studio logo and symbol, meaning, history, PNG">
            <a:extLst>
              <a:ext uri="{FF2B5EF4-FFF2-40B4-BE49-F238E27FC236}">
                <a16:creationId xmlns:a16="http://schemas.microsoft.com/office/drawing/2014/main" id="{1E5F7010-CB7A-6525-4836-BF6B47B66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1" y="1178016"/>
            <a:ext cx="1174759" cy="73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++ logo, The C++ Programming Language Computer Icons Computer programming  Source code, programming, template, blue, computer png | PNGWing">
            <a:extLst>
              <a:ext uri="{FF2B5EF4-FFF2-40B4-BE49-F238E27FC236}">
                <a16:creationId xmlns:a16="http://schemas.microsoft.com/office/drawing/2014/main" id="{8BC68619-1662-4B86-C5C6-8BDF624AB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35" b="91196" l="10000" r="90000">
                        <a14:foregroundMark x1="50870" y1="7935" x2="50870" y2="7935"/>
                        <a14:foregroundMark x1="52500" y1="26304" x2="52500" y2="26304"/>
                        <a14:foregroundMark x1="62826" y1="33261" x2="62826" y2="33261"/>
                        <a14:foregroundMark x1="62826" y1="33152" x2="62826" y2="33152"/>
                        <a14:foregroundMark x1="62826" y1="33152" x2="40326" y2="30978"/>
                        <a14:foregroundMark x1="40326" y1="30978" x2="32174" y2="38261"/>
                        <a14:foregroundMark x1="32174" y1="38261" x2="29022" y2="51304"/>
                        <a14:foregroundMark x1="29022" y1="51304" x2="40109" y2="70870"/>
                        <a14:foregroundMark x1="40109" y1="70870" x2="58478" y2="68152"/>
                        <a14:foregroundMark x1="58478" y1="68152" x2="65870" y2="64783"/>
                        <a14:foregroundMark x1="63152" y1="36522" x2="44348" y2="25870"/>
                        <a14:foregroundMark x1="44348" y1="25870" x2="34239" y2="34565"/>
                        <a14:foregroundMark x1="34239" y1="34565" x2="27283" y2="49891"/>
                        <a14:foregroundMark x1="27283" y1="49891" x2="31522" y2="65109"/>
                        <a14:foregroundMark x1="31522" y1="65109" x2="52609" y2="71522"/>
                        <a14:foregroundMark x1="52609" y1="71522" x2="64565" y2="69674"/>
                        <a14:foregroundMark x1="63913" y1="38587" x2="58152" y2="27391"/>
                        <a14:foregroundMark x1="58152" y1="27391" x2="58043" y2="25978"/>
                        <a14:foregroundMark x1="55761" y1="25435" x2="65217" y2="33261"/>
                        <a14:foregroundMark x1="65217" y1="33261" x2="74891" y2="35435"/>
                        <a14:foregroundMark x1="42391" y1="25109" x2="31087" y2="32391"/>
                        <a14:foregroundMark x1="31087" y1="32391" x2="24348" y2="47174"/>
                        <a14:foregroundMark x1="24348" y1="47174" x2="24239" y2="49565"/>
                        <a14:foregroundMark x1="22935" y1="51413" x2="26304" y2="61304"/>
                        <a14:foregroundMark x1="26304" y1="61304" x2="35870" y2="67609"/>
                        <a14:foregroundMark x1="35870" y1="67609" x2="39891" y2="77826"/>
                        <a14:foregroundMark x1="39891" y1="77826" x2="40761" y2="76848"/>
                        <a14:foregroundMark x1="47065" y1="71304" x2="60326" y2="72717"/>
                        <a14:foregroundMark x1="60326" y1="72717" x2="73043" y2="67500"/>
                        <a14:foregroundMark x1="73043" y1="67500" x2="64022" y2="64022"/>
                        <a14:foregroundMark x1="64022" y1="64022" x2="64348" y2="57500"/>
                        <a14:foregroundMark x1="66957" y1="48587" x2="66957" y2="48587"/>
                        <a14:foregroundMark x1="66957" y1="48587" x2="66957" y2="48587"/>
                        <a14:foregroundMark x1="64130" y1="45435" x2="79891" y2="51196"/>
                        <a14:foregroundMark x1="79891" y1="51196" x2="82283" y2="56087"/>
                        <a14:foregroundMark x1="65870" y1="45978" x2="62717" y2="54239"/>
                        <a14:foregroundMark x1="63152" y1="50761" x2="71630" y2="49239"/>
                        <a14:foregroundMark x1="79891" y1="45435" x2="82065" y2="55109"/>
                        <a14:foregroundMark x1="80978" y1="50435" x2="85543" y2="50109"/>
                        <a14:foregroundMark x1="52065" y1="91196" x2="52065" y2="91196"/>
                        <a14:foregroundMark x1="44022" y1="88913" x2="44022" y2="88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10" y="1145476"/>
            <a:ext cx="772129" cy="77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C3352C-022B-F962-AB8F-96B26931D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151" y="2819776"/>
            <a:ext cx="1289646" cy="806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6D4907-6865-CE0F-BF7D-FD1DD7AA81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1" r="19383" b="7244"/>
          <a:stretch/>
        </p:blipFill>
        <p:spPr>
          <a:xfrm>
            <a:off x="5662266" y="2607013"/>
            <a:ext cx="1143005" cy="1112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3DD8FF-BD1B-DF1C-4E7C-C496A96CA6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579" y="2814404"/>
            <a:ext cx="816772" cy="816772"/>
          </a:xfrm>
          <a:prstGeom prst="rect">
            <a:avLst/>
          </a:prstGeom>
        </p:spPr>
      </p:pic>
      <p:pic>
        <p:nvPicPr>
          <p:cNvPr id="7" name="Picture 6" descr="Pin on My saves">
            <a:extLst>
              <a:ext uri="{FF2B5EF4-FFF2-40B4-BE49-F238E27FC236}">
                <a16:creationId xmlns:a16="http://schemas.microsoft.com/office/drawing/2014/main" id="{DF31EC48-C532-D989-D0FC-ECD054B64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70" b="64216" l="20116" r="73721">
                        <a14:foregroundMark x1="25000" y1="29412" x2="25000" y2="29412"/>
                        <a14:foregroundMark x1="27093" y1="26961" x2="37093" y2="14828"/>
                        <a14:foregroundMark x1="37093" y1="14828" x2="48837" y2="14093"/>
                        <a14:foregroundMark x1="48837" y1="14093" x2="57907" y2="18995"/>
                        <a14:foregroundMark x1="57907" y1="18995" x2="70465" y2="31373"/>
                        <a14:foregroundMark x1="70465" y1="31373" x2="67326" y2="41299"/>
                        <a14:foregroundMark x1="67326" y1="41299" x2="55233" y2="58456"/>
                        <a14:foregroundMark x1="26279" y1="31863" x2="48488" y2="11887"/>
                        <a14:foregroundMark x1="48488" y1="11887" x2="58837" y2="19608"/>
                        <a14:foregroundMark x1="58837" y1="19608" x2="68140" y2="46569"/>
                        <a14:foregroundMark x1="68140" y1="46569" x2="68488" y2="44240"/>
                        <a14:foregroundMark x1="44884" y1="13358" x2="31047" y2="19363"/>
                        <a14:foregroundMark x1="31047" y1="19363" x2="27674" y2="27819"/>
                        <a14:foregroundMark x1="27674" y1="27819" x2="26744" y2="42770"/>
                        <a14:foregroundMark x1="26744" y1="42770" x2="38721" y2="57721"/>
                        <a14:foregroundMark x1="26860" y1="37623" x2="37093" y2="46691"/>
                        <a14:foregroundMark x1="37093" y1="46691" x2="39651" y2="47304"/>
                        <a14:foregroundMark x1="60233" y1="48284" x2="57326" y2="61520"/>
                        <a14:foregroundMark x1="57326" y1="61520" x2="70814" y2="42402"/>
                        <a14:foregroundMark x1="70814" y1="42402" x2="71628" y2="33088"/>
                        <a14:foregroundMark x1="71628" y1="33088" x2="68256" y2="20956"/>
                        <a14:foregroundMark x1="68256" y1="20956" x2="59535" y2="13848"/>
                        <a14:foregroundMark x1="59535" y1="13848" x2="49186" y2="10172"/>
                        <a14:foregroundMark x1="49186" y1="10172" x2="39884" y2="11765"/>
                        <a14:foregroundMark x1="39884" y1="11765" x2="28372" y2="20466"/>
                        <a14:foregroundMark x1="28372" y1="20466" x2="23023" y2="30515"/>
                        <a14:foregroundMark x1="23023" y1="30515" x2="23372" y2="43873"/>
                        <a14:foregroundMark x1="23372" y1="43873" x2="38256" y2="57843"/>
                        <a14:foregroundMark x1="38256" y1="57843" x2="39651" y2="56863"/>
                        <a14:foregroundMark x1="73837" y1="31127" x2="58837" y2="11520"/>
                        <a14:foregroundMark x1="58837" y1="11520" x2="43605" y2="9436"/>
                        <a14:foregroundMark x1="43605" y1="9436" x2="24651" y2="21936"/>
                        <a14:foregroundMark x1="24651" y1="21936" x2="21744" y2="35294"/>
                        <a14:foregroundMark x1="21744" y1="35294" x2="35698" y2="58824"/>
                        <a14:foregroundMark x1="35698" y1="58824" x2="35698" y2="58824"/>
                        <a14:foregroundMark x1="20000" y1="36520" x2="24651" y2="21078"/>
                        <a14:foregroundMark x1="24651" y1="21078" x2="38023" y2="7353"/>
                        <a14:foregroundMark x1="38023" y1="7353" x2="51860" y2="7108"/>
                        <a14:foregroundMark x1="51860" y1="7108" x2="67326" y2="18873"/>
                        <a14:foregroundMark x1="67326" y1="18873" x2="73372" y2="26103"/>
                        <a14:foregroundMark x1="73372" y1="26103" x2="73721" y2="45221"/>
                        <a14:foregroundMark x1="47558" y1="7598" x2="52209" y2="5270"/>
                        <a14:foregroundMark x1="62209" y1="20466" x2="46628" y2="35662"/>
                        <a14:foregroundMark x1="46628" y1="35662" x2="37558" y2="35784"/>
                        <a14:foregroundMark x1="37558" y1="35784" x2="52442" y2="35662"/>
                        <a14:foregroundMark x1="52442" y1="35662" x2="56628" y2="33211"/>
                        <a14:foregroundMark x1="43488" y1="32353" x2="38372" y2="24387"/>
                        <a14:foregroundMark x1="38372" y1="24387" x2="40465" y2="34314"/>
                        <a14:foregroundMark x1="40465" y1="34314" x2="51279" y2="31985"/>
                        <a14:foregroundMark x1="51279" y1="31985" x2="48256" y2="44240"/>
                        <a14:foregroundMark x1="48256" y1="44240" x2="57093" y2="42279"/>
                        <a14:foregroundMark x1="57093" y1="42279" x2="62907" y2="47917"/>
                        <a14:foregroundMark x1="45000" y1="26716" x2="35116" y2="36397"/>
                        <a14:foregroundMark x1="35116" y1="36397" x2="47209" y2="29289"/>
                        <a14:foregroundMark x1="47209" y1="29289" x2="62209" y2="33701"/>
                        <a14:foregroundMark x1="46512" y1="23407" x2="58140" y2="22059"/>
                        <a14:foregroundMark x1="58140" y1="22059" x2="58721" y2="26961"/>
                        <a14:foregroundMark x1="34767" y1="33211" x2="43140" y2="43873"/>
                        <a14:foregroundMark x1="43140" y1="43873" x2="54884" y2="39216"/>
                        <a14:foregroundMark x1="54884" y1="39216" x2="64535" y2="40564"/>
                        <a14:foregroundMark x1="64535" y1="40564" x2="63837" y2="43750"/>
                        <a14:foregroundMark x1="39884" y1="38848" x2="33488" y2="30760"/>
                        <a14:foregroundMark x1="33488" y1="30760" x2="39302" y2="31127"/>
                        <a14:foregroundMark x1="32907" y1="38235" x2="40698" y2="42647"/>
                        <a14:foregroundMark x1="40698" y1="42647" x2="44651" y2="42770"/>
                        <a14:foregroundMark x1="37093" y1="42157" x2="58953" y2="48897"/>
                        <a14:foregroundMark x1="58953" y1="48897" x2="59884" y2="46569"/>
                        <a14:foregroundMark x1="38837" y1="48162" x2="55000" y2="59191"/>
                        <a14:foregroundMark x1="55000" y1="59191" x2="58023" y2="60172"/>
                        <a14:foregroundMark x1="39419" y1="55392" x2="40814" y2="61397"/>
                        <a14:foregroundMark x1="37791" y1="52819" x2="44884" y2="57353"/>
                        <a14:foregroundMark x1="43372" y1="57230" x2="54186" y2="58211"/>
                        <a14:foregroundMark x1="54186" y1="58211" x2="56395" y2="55760"/>
                        <a14:foregroundMark x1="43372" y1="58333" x2="52209" y2="59314"/>
                        <a14:foregroundMark x1="52209" y1="59314" x2="55698" y2="60907"/>
                        <a14:foregroundMark x1="40930" y1="59926" x2="49767" y2="59436"/>
                        <a14:foregroundMark x1="49767" y1="59436" x2="41512" y2="57475"/>
                        <a14:foregroundMark x1="45698" y1="60417" x2="55349" y2="57721"/>
                        <a14:foregroundMark x1="55349" y1="57721" x2="55349" y2="57721"/>
                        <a14:foregroundMark x1="55698" y1="59926" x2="46279" y2="63235"/>
                        <a14:foregroundMark x1="46279" y1="63235" x2="53953" y2="57108"/>
                        <a14:foregroundMark x1="53953" y1="57108" x2="51395" y2="59559"/>
                        <a14:foregroundMark x1="41860" y1="60049" x2="55000" y2="58946"/>
                        <a14:foregroundMark x1="55000" y1="58946" x2="44419" y2="64338"/>
                        <a14:foregroundMark x1="44419" y1="64338" x2="41512" y2="59926"/>
                        <a14:foregroundMark x1="54070" y1="61275" x2="43023" y2="63725"/>
                        <a14:foregroundMark x1="43023" y1="63725" x2="52442" y2="60294"/>
                        <a14:foregroundMark x1="52442" y1="60294" x2="51744" y2="61520"/>
                        <a14:foregroundMark x1="48721" y1="63235" x2="46860" y2="61275"/>
                        <a14:foregroundMark x1="50814" y1="63113" x2="52093" y2="62745"/>
                        <a14:foregroundMark x1="55349" y1="62255" x2="59186" y2="59069"/>
                        <a14:foregroundMark x1="56395" y1="62255" x2="52558" y2="63603"/>
                        <a14:foregroundMark x1="40581" y1="63235" x2="45930" y2="59314"/>
                        <a14:foregroundMark x1="20233" y1="32966" x2="20233" y2="32966"/>
                        <a14:foregroundMark x1="20116" y1="32721" x2="20116" y2="32721"/>
                        <a14:foregroundMark x1="20000" y1="33701" x2="20233" y2="34926"/>
                        <a14:foregroundMark x1="20233" y1="34926" x2="21047" y2="356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42" t="4886" r="22310" b="36610"/>
          <a:stretch/>
        </p:blipFill>
        <p:spPr bwMode="auto">
          <a:xfrm>
            <a:off x="4149851" y="2742226"/>
            <a:ext cx="895032" cy="883579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19306-747F-395F-2E55-CAD2AAFD41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34" y="1199766"/>
            <a:ext cx="772129" cy="717839"/>
          </a:xfrm>
          <a:prstGeom prst="rect">
            <a:avLst/>
          </a:prstGeom>
        </p:spPr>
      </p:pic>
      <p:sp>
        <p:nvSpPr>
          <p:cNvPr id="23" name="Google Shape;366;p45">
            <a:extLst>
              <a:ext uri="{FF2B5EF4-FFF2-40B4-BE49-F238E27FC236}">
                <a16:creationId xmlns:a16="http://schemas.microsoft.com/office/drawing/2014/main" id="{1BD376EA-2B9B-3FA5-642B-530C8AA21D5B}"/>
              </a:ext>
            </a:extLst>
          </p:cNvPr>
          <p:cNvSpPr txBox="1">
            <a:spLocks/>
          </p:cNvSpPr>
          <p:nvPr/>
        </p:nvSpPr>
        <p:spPr>
          <a:xfrm>
            <a:off x="2070715" y="3851949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 2"/>
              <a:buNone/>
              <a:defRPr sz="1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GB" dirty="0"/>
              <a:t>PROJECT</a:t>
            </a:r>
          </a:p>
        </p:txBody>
      </p: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>
            <a:spLocks noGrp="1"/>
          </p:cNvSpPr>
          <p:nvPr>
            <p:ph type="ctrTitle"/>
          </p:nvPr>
        </p:nvSpPr>
        <p:spPr>
          <a:xfrm>
            <a:off x="2635950" y="1955154"/>
            <a:ext cx="3867300" cy="1233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LET’S JUMP TO THE PROJECT</a:t>
            </a:r>
            <a:endParaRPr sz="3600" dirty="0"/>
          </a:p>
        </p:txBody>
      </p:sp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57</Words>
  <Application>Microsoft Office PowerPoint</Application>
  <PresentationFormat>On-screen Show (16:9)</PresentationFormat>
  <Paragraphs>25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Exo 2</vt:lpstr>
      <vt:lpstr>Nunito Light</vt:lpstr>
      <vt:lpstr>Roboto Condensed Light</vt:lpstr>
      <vt:lpstr>Tech Newsletter XL by Slidesgo</vt:lpstr>
      <vt:lpstr>The Last Battalion</vt:lpstr>
      <vt:lpstr>Our team</vt:lpstr>
      <vt:lpstr>Our idea</vt:lpstr>
      <vt:lpstr>Stages of development</vt:lpstr>
      <vt:lpstr>The programs we used</vt:lpstr>
      <vt:lpstr>LET’S JUMP TO THE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Last Battalion</dc:title>
  <cp:lastModifiedBy>alidenis80@gmail.com</cp:lastModifiedBy>
  <cp:revision>2</cp:revision>
  <dcterms:modified xsi:type="dcterms:W3CDTF">2022-12-13T20:51:05Z</dcterms:modified>
</cp:coreProperties>
</file>